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26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BA5E-960B-4ADB-B49F-39477F05278A}" type="datetimeFigureOut">
              <a:rPr lang="en-US" smtClean="0"/>
              <a:pPr/>
              <a:t>3/23/2012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7.xml"/><Relationship Id="rId18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41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33.xml"/><Relationship Id="rId15" Type="http://schemas.openxmlformats.org/officeDocument/2006/relationships/slide" Target="slide19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61431"/>
              </p:ext>
            </p:extLst>
          </p:nvPr>
        </p:nvGraphicFramePr>
        <p:xfrm>
          <a:off x="497232" y="838199"/>
          <a:ext cx="8412480" cy="56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</a:tblGrid>
              <a:tr h="975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Addition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Subtraction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Multiplication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Division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98378" y="0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Number Sense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55320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Start slideshow to start game.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7039"/>
            <a:ext cx="716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Addition for 500: 471 + 329 =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42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742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791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800</a:t>
            </a:r>
            <a:endParaRPr lang="en-US" sz="4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0668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7465" y="0"/>
            <a:ext cx="4491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 of Game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2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Addition for 100:  8 + 1 =</a:t>
            </a:r>
          </a:p>
          <a:p>
            <a:pPr marL="342900" indent="-342900"/>
            <a:endParaRPr lang="en-US" sz="4400" dirty="0" smtClean="0">
              <a:hlinkClick r:id="" action="ppaction://hlinkshowjump?jump=lastslide"/>
            </a:endParaRP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9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</a:t>
            </a:r>
            <a:r>
              <a:rPr lang="en-US" sz="4400" dirty="0" smtClean="0"/>
              <a:t>7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</a:t>
            </a:r>
            <a:r>
              <a:rPr lang="en-US" sz="4400" dirty="0" smtClean="0"/>
              <a:t>8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</a:t>
            </a:r>
            <a:r>
              <a:rPr lang="en-US" sz="4400" dirty="0" smtClean="0"/>
              <a:t> 10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3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4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100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200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300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400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Right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Addition for 200: 22 + 7 =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</a:t>
            </a:r>
            <a:r>
              <a:rPr lang="en-US" sz="4400" dirty="0" smtClean="0"/>
              <a:t>15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29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92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154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Category 5 – Question 500</a:t>
            </a:r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Right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Wrong Answer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Wrong answer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391400" y="5638800"/>
            <a:ext cx="1219200" cy="990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2209800"/>
            <a:ext cx="62185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 Answer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 to game board.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Addition for 300:  50 + 39 =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11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79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89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90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Addition for 400:  174 + 45 =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129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</a:t>
            </a:r>
            <a:r>
              <a:rPr lang="en-US" sz="4400" dirty="0" smtClean="0"/>
              <a:t> 219 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225 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624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2D67AD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747</Words>
  <Application>Microsoft Office PowerPoint</Application>
  <PresentationFormat>On-screen Show (4:3)</PresentationFormat>
  <Paragraphs>234</Paragraphs>
  <Slides>53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jcps</dc:creator>
  <cp:lastModifiedBy>Karen Graviss</cp:lastModifiedBy>
  <cp:revision>51</cp:revision>
  <dcterms:created xsi:type="dcterms:W3CDTF">2008-03-05T11:51:10Z</dcterms:created>
  <dcterms:modified xsi:type="dcterms:W3CDTF">2012-03-23T20:52:24Z</dcterms:modified>
</cp:coreProperties>
</file>